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4" r:id="rId3"/>
    <p:sldId id="269" r:id="rId4"/>
    <p:sldId id="266" r:id="rId5"/>
    <p:sldId id="267" r:id="rId6"/>
    <p:sldId id="26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6" r:id="rId17"/>
    <p:sldId id="301" r:id="rId18"/>
    <p:sldId id="291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4" d="100"/>
          <a:sy n="94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B73B-69E8-4022-AE20-E4B506D9C792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2D31-2132-4785-9E56-495C8CF0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7F44-7310-4E5C-A9BC-91F3858C2C45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25CE-50CA-430C-AA0D-97E325D1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5C3-F4C8-42EB-9837-94CD7397C918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0DB0A6-5222-4768-AA04-37DDEC101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D08670-D6FE-4E9F-B074-8302CDF4F0BF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847A47-4DC4-4D67-A74C-6F815AA72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AC308D-566F-4956-9E1C-6E1A5661D6CD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B7F170-A417-4A09-9E5A-2C7464D1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041E-CB05-4924-BF0A-AF555549156A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4F17-898B-45EC-BA11-020C2E500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0F72-85F2-410B-9A17-949DD41ADF53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636BB3-743D-489F-8787-6634BC34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88DE-B81D-4D67-B67E-CDCB684AC779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9971-B22C-465A-8B48-E009428B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7F3592-0158-4532-BC40-174B1829BF1A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5655979-446C-4742-B6AF-76BF42EA7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D6FE-8408-4214-9AE5-98687B73434A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633E-EAC2-4AF2-8091-BC0A98B4D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2A2D06-6F18-4255-9E3E-7D684C9E8E60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6E2586-9817-4CB4-94EA-573012EE0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6" r:id="rId5"/>
    <p:sldLayoutId id="2147483711" r:id="rId6"/>
    <p:sldLayoutId id="2147483705" r:id="rId7"/>
    <p:sldLayoutId id="2147483712" r:id="rId8"/>
    <p:sldLayoutId id="2147483704" r:id="rId9"/>
    <p:sldLayoutId id="2147483713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трагедий можно было избежать, если бы водители соблюдали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элементарные 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перевозки детей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vtokres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886200" cy="2841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Рисунок 4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367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u="sng" dirty="0" smtClean="0"/>
              <a:t>Группа I</a:t>
            </a:r>
            <a:r>
              <a:rPr lang="ru-RU" dirty="0" smtClean="0"/>
              <a:t> Вес ребёнка — от 9 до 18 кг. Примерный возраст — от 9 месяцев до 4 лет. Способ установки — лицом по ходу движения (встречаются </a:t>
            </a:r>
            <a:r>
              <a:rPr lang="ru-RU" dirty="0" err="1" smtClean="0"/>
              <a:t>автокресла</a:t>
            </a:r>
            <a:r>
              <a:rPr lang="ru-RU" dirty="0" smtClean="0"/>
              <a:t> спаренной группы 0/I, которые также могут устанавливаться лицом против хода движения).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1747" name="Рисунок 5" descr="open-uri20120914-11654-1pjtq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6257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Группа II</a:t>
            </a:r>
            <a:r>
              <a:rPr lang="ru-RU" dirty="0" smtClean="0"/>
              <a:t> Вес ребёнка — от 15 до 25 кг. Примерный возраст — от 3 до 7 лет. Способ установки — лицом по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2771" name="Рисунок 4" descr="0_319d3_46be4c1c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95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maxicosi-priorisps-ocean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Группа III</a:t>
            </a:r>
            <a:r>
              <a:rPr lang="ru-RU" dirty="0" smtClean="0"/>
              <a:t> Вес ребёнка — от 22 до 36 кг. Примерный возраст — от 6 до 12 лет Способ установки — лицом по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3795" name="Рисунок 7" descr="romer-kid-2-stone-grey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8" y="2967038"/>
            <a:ext cx="3890962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8" descr="e078981c2b5a163b6fa16771b32b80735f38e21961013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обязательно помнить!!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dirty="0" smtClean="0"/>
              <a:t>При установке детского удерживающего устройства на переднее сиденье автомобиля против хода движения, необходимо в обязательном порядке </a:t>
            </a:r>
            <a:r>
              <a:rPr lang="ru-RU" sz="3600" b="1" u="sng" dirty="0" smtClean="0"/>
              <a:t>отключать подушку безопасности переднего пассажира</a:t>
            </a:r>
            <a:r>
              <a:rPr lang="ru-RU" sz="3600" b="1" dirty="0" smtClean="0"/>
              <a:t>!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обязательно помнить!!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b="1" dirty="0" smtClean="0"/>
              <a:t>Отключение подушки в большинстве автомобилей  происходит ключом зажигания при помощи поворотного выключателя, расположенного или в бардачке, или сбоку от панели автомобиля, при открытой пассажирской двери.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/>
          </a:p>
        </p:txBody>
      </p:sp>
      <p:pic>
        <p:nvPicPr>
          <p:cNvPr id="35843" name="Рисунок 3" descr="1387372812_14978_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4076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 descr="294273u-9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481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установки детского удерживающего устройства: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помощи штатных ремней безопасности автомобиля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при помощи штатных ремней безопасности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</a:t>
            </a:r>
            <a:r>
              <a:rPr lang="ru-RU" sz="3200" b="1" dirty="0" smtClean="0"/>
              <a:t>Наиболее универсальный способ крепления </a:t>
            </a:r>
            <a:r>
              <a:rPr lang="ru-RU" dirty="0" smtClean="0"/>
              <a:t>(большинство автомобилей оснащены ремнями).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</a:t>
            </a:r>
            <a:r>
              <a:rPr lang="ru-RU" b="1" dirty="0" smtClean="0"/>
              <a:t>Невысокая стоимость </a:t>
            </a:r>
            <a:r>
              <a:rPr lang="ru-RU" b="1" dirty="0" err="1" smtClean="0"/>
              <a:t>автокресел</a:t>
            </a:r>
            <a:r>
              <a:rPr lang="ru-RU" b="1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- Трудоемкая процедура установки (велика вероятность неправильной установки 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- Может не хватать длины ремней безопасности.</a:t>
            </a:r>
            <a:endParaRPr lang="ru-RU" b="1" dirty="0"/>
          </a:p>
        </p:txBody>
      </p:sp>
      <p:pic>
        <p:nvPicPr>
          <p:cNvPr id="43011" name="Рисунок 3" descr="ustanovka-romer-king-plu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048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</a:t>
            </a:r>
            <a:r>
              <a:rPr lang="en-US" dirty="0" smtClean="0"/>
              <a:t>1990 </a:t>
            </a:r>
            <a:r>
              <a:rPr lang="ru-RU" dirty="0" smtClean="0"/>
              <a:t>году Международным институтом ISO была введена новая система крепления </a:t>
            </a:r>
            <a:r>
              <a:rPr lang="ru-RU" dirty="0" err="1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Крепление </a:t>
            </a:r>
            <a:r>
              <a:rPr lang="ru-RU" dirty="0" err="1" smtClean="0"/>
              <a:t>автокресла</a:t>
            </a:r>
            <a:r>
              <a:rPr lang="ru-RU" dirty="0" smtClean="0"/>
              <a:t> происходит непосредственно к кузову, при помощи специальных стальных петель.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Простота и надежность установки.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- Подходит только к современным автомобилям, оснащенным системой </a:t>
            </a:r>
            <a:r>
              <a:rPr lang="en-US" dirty="0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- Высокая стоимость кресла, по сравнению с классической системой.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</a:t>
            </a:r>
            <a:r>
              <a:rPr lang="en-US" dirty="0" smtClean="0"/>
              <a:t>1990 </a:t>
            </a:r>
            <a:r>
              <a:rPr lang="ru-RU" dirty="0" smtClean="0"/>
              <a:t>году Международным институтом ISO была введена новая система крепления </a:t>
            </a:r>
            <a:r>
              <a:rPr lang="ru-RU" dirty="0" err="1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  <p:pic>
        <p:nvPicPr>
          <p:cNvPr id="49155" name="Рисунок 5" descr="isofix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6482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233-2-avtokresla-detskie-isofi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4114800"/>
            <a:ext cx="5400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водителям при перевозке детей в автомобиле: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поездке не давать детям в руки твердые игрушки или стеклянные бутылки;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движения не отвлекайтесь от дороги на ребенка. Если есть такая необходимость – остановитесь у обочины.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безопасное место в автомобиле для ребенка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ВОДИТЕЛЕМ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Рисунок 3" descr="l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4196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Главное правило при перевозке детей в автомобиле: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Использование детских удерживающих устройств…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 ремней безопасности (в зависимости от веса и роста ребенка)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4" name="Рисунок 3" descr="primary_red_akc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2494390" cy="3124200"/>
          </a:xfrm>
          <a:prstGeom prst="snip2DiagRect">
            <a:avLst>
              <a:gd name="adj1" fmla="val 0"/>
              <a:gd name="adj2" fmla="val 3292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rebenok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6447">
            <a:off x="4572000" y="2819400"/>
            <a:ext cx="3492500" cy="2619375"/>
          </a:xfrm>
          <a:prstGeom prst="snip2DiagRect">
            <a:avLst>
              <a:gd name="adj1" fmla="val 0"/>
              <a:gd name="adj2" fmla="val 2424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22.9 Правил дорожного 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Перевозка детей до 12 летнего возраста в транспортных средствах оборудованных ремнями безопасности должна осуществляться с использованием детских удерживающих устройств, </a:t>
            </a:r>
            <a:r>
              <a:rPr lang="ru-RU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соответствующих весу и росту ребенка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иных средств, позволяющих пристегнуть ребенка с помощью ремней безопасности, предусмотренных конструкцией транспортного средства, а на переднем сидении легкового автомобиля – </a:t>
            </a: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с использованием детских удерживающих устройств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181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1935 году в США было изобретено первое детское удерживающее устройство, о чём сообщила заметка в журнале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Сиденье имело примитивную конструкцию и не смогло бы защитить от травм. Задача этого устройства была простой — удержать ребёнка на месте, чтобы тот не отвлекал водителя от дороги.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0483" name="Рисунок 3" descr="autokreslo 19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1676400"/>
            <a:ext cx="3921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62400" y="1524000"/>
            <a:ext cx="5181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1939 году детское сиденье было усовершенствовано. Американец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Брессон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смастерил из подручных материалов обновлённое удерживающее устройство. Оно было оснащено ремнём безопасности, и крепилось на штыре, вмонтированном в пол автомобиля.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Рисунок 4" descr="baby_sea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127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детское удерживающее устройство принципиально отличается от своих предшественников. Это высокотехнологичное устройство, призванное обеспечить безопасность маленьких пассажиров в самых экстремальных условиях вождения и в случае ДТП.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должны соответствовать 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 норма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vtokreslo_Magic_Spo_big_51a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5691">
            <a:off x="6403870" y="3999401"/>
            <a:ext cx="2143970" cy="2522317"/>
          </a:xfrm>
          <a:prstGeom prst="round2DiagRect">
            <a:avLst>
              <a:gd name="adj1" fmla="val 27869"/>
              <a:gd name="adj2" fmla="val 189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выборе детского удерживающего устройства необходимо помнить: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удерживающие устройства имеют существенные отличия по: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Весу,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Росту,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Возрасту ребенка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ru-RU" dirty="0" smtClean="0"/>
          </a:p>
          <a:p>
            <a:pPr marL="640080" lvl="1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учетом всех параметров выбирается автомобильное кресло соответствующей группы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572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0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Автолюлька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Вес ребёнка — менее 10 кг. Примерный возраст — от рождения до 6 месяцев. Способ установки — боком к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9699" name="Рисунок 3" descr="kresl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113" y="2057400"/>
            <a:ext cx="44338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76800" y="1524000"/>
            <a:ext cx="42672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u="sng" dirty="0" smtClean="0"/>
              <a:t>Группа 0+</a:t>
            </a:r>
            <a:r>
              <a:rPr lang="ru-RU" sz="3600" dirty="0" smtClean="0"/>
              <a:t> Вес ребёнка — менее 13 кг. Примерный возраст — от рождения до 1 года. Способ установки — лицом против хода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0723" name="Рисунок 4" descr="img1170_12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525</TotalTime>
  <Words>391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Презентация PowerPoint</vt:lpstr>
      <vt:lpstr>Главное правило при перевозке детей в автомобиле:</vt:lpstr>
      <vt:lpstr>п. 22.9 Правил дорожного движения</vt:lpstr>
      <vt:lpstr>История автокресла</vt:lpstr>
      <vt:lpstr>История автокресла</vt:lpstr>
      <vt:lpstr>История автокресла</vt:lpstr>
      <vt:lpstr>При выборе детского удерживающего устройства необходимо помнить: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Необходимо обязательно помнить!!</vt:lpstr>
      <vt:lpstr>Необходимо обязательно помнить!!</vt:lpstr>
      <vt:lpstr>Способ установки детского удерживающего устройства: </vt:lpstr>
      <vt:lpstr>Крепление при помощи штатных ремней безопасности</vt:lpstr>
      <vt:lpstr>Крепление ISOFIX</vt:lpstr>
      <vt:lpstr>Крепление ISOFIX</vt:lpstr>
      <vt:lpstr>Советы водителям при перевозке детей в автомобиле: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перевозка детей автомобильным транспортом</dc:title>
  <dc:creator>UGIBDD</dc:creator>
  <cp:lastModifiedBy>ТИМА И ЕГО СЕМЬЯ</cp:lastModifiedBy>
  <cp:revision>56</cp:revision>
  <dcterms:created xsi:type="dcterms:W3CDTF">2015-07-21T06:29:11Z</dcterms:created>
  <dcterms:modified xsi:type="dcterms:W3CDTF">2016-06-06T05:16:59Z</dcterms:modified>
</cp:coreProperties>
</file>